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15119350" cy="10691813"/>
  <p:notesSz cx="6858000" cy="9144000"/>
  <p:defaultTextStyle>
    <a:defPPr>
      <a:defRPr lang="es-ES"/>
    </a:defPPr>
    <a:lvl1pPr marL="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9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9"/>
    <p:restoredTop sz="94626"/>
  </p:normalViewPr>
  <p:slideViewPr>
    <p:cSldViewPr snapToGrid="0" snapToObjects="1">
      <p:cViewPr varScale="1">
        <p:scale>
          <a:sx n="70" d="100"/>
          <a:sy n="70" d="100"/>
        </p:scale>
        <p:origin x="13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900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264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41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384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1649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9043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1189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4096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1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494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98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61BCB-A943-C34F-98E6-035F60A3E253}" type="datetimeFigureOut">
              <a:rPr lang="es-ES" smtClean="0"/>
              <a:t>15/10/2025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FF4E6-609F-E847-9335-884553F66E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536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E68CC-90E4-269A-A177-398549519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CD6375E-C82C-6903-DFB1-A320A3E2D9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440" r="18428" b="15958"/>
          <a:stretch/>
        </p:blipFill>
        <p:spPr>
          <a:xfrm>
            <a:off x="-17713" y="9167947"/>
            <a:ext cx="12327994" cy="113374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07E2892-5B9F-6527-6871-2E1A649B1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919" y="2184400"/>
            <a:ext cx="11339513" cy="130653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s-ES" sz="5700" b="1" dirty="0">
                <a:latin typeface="Noto Sans HK" panose="020B0500000000000000" pitchFamily="34" charset="-128"/>
                <a:ea typeface="Noto Sans HK" panose="020B0500000000000000" pitchFamily="34" charset="-128"/>
              </a:rPr>
              <a:t>Título abreviado de la actuación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A79F5B-BDF6-4CE7-5EAB-CC520FECF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9919" y="4345678"/>
            <a:ext cx="11339513" cy="1479389"/>
          </a:xfrm>
        </p:spPr>
        <p:txBody>
          <a:bodyPr>
            <a:normAutofit/>
          </a:bodyPr>
          <a:lstStyle/>
          <a:p>
            <a:pPr algn="l"/>
            <a:r>
              <a:rPr lang="es-ES" sz="4500" dirty="0" smtClean="0">
                <a:latin typeface="Noto Sans HK" panose="020B0500000000000000" pitchFamily="34" charset="-128"/>
                <a:ea typeface="Noto Sans HK" panose="020B0500000000000000" pitchFamily="34" charset="-128"/>
              </a:rPr>
              <a:t>Objeto de la ayuda</a:t>
            </a:r>
            <a:endParaRPr lang="es-ES" sz="4500" dirty="0">
              <a:latin typeface="Noto Sans HK" panose="020B0500000000000000" pitchFamily="34" charset="-128"/>
              <a:ea typeface="Noto Sans HK" panose="020B0500000000000000" pitchFamily="34" charset="-128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3EE2910-9717-890E-0169-D3CA73EB64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108" b="32374"/>
          <a:stretch>
            <a:fillRect/>
          </a:stretch>
        </p:blipFill>
        <p:spPr>
          <a:xfrm>
            <a:off x="6350" y="5355316"/>
            <a:ext cx="15113000" cy="8039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3227" y="9391104"/>
            <a:ext cx="1359251" cy="63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751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9</Words>
  <Application>Microsoft Office PowerPoint</Application>
  <PresentationFormat>Personalizado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Noto Sans HK</vt:lpstr>
      <vt:lpstr>Tema de Office</vt:lpstr>
      <vt:lpstr>Título abreviado de la actuación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tecnico2</cp:lastModifiedBy>
  <cp:revision>12</cp:revision>
  <dcterms:created xsi:type="dcterms:W3CDTF">2024-07-16T08:51:59Z</dcterms:created>
  <dcterms:modified xsi:type="dcterms:W3CDTF">2025-10-15T12:50:01Z</dcterms:modified>
</cp:coreProperties>
</file>